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4/25/2016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833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761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828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426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631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811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751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366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4/25/2016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199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142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871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smtClean="0"/>
              <a:t>4/25/2016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629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1"/>
            <a:ext cx="10399736" cy="2154238"/>
          </a:xfrm>
        </p:spPr>
        <p:txBody>
          <a:bodyPr/>
          <a:lstStyle/>
          <a:p>
            <a:r>
              <a:rPr lang="en-US" dirty="0"/>
              <a:t>CLASSIFYING POLYGONS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Unit 1 Lesson 6</a:t>
            </a:r>
          </a:p>
        </p:txBody>
      </p:sp>
    </p:spTree>
    <p:extLst>
      <p:ext uri="{BB962C8B-B14F-4D97-AF65-F5344CB8AC3E}">
        <p14:creationId xmlns:p14="http://schemas.microsoft.com/office/powerpoint/2010/main" val="302601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Classifying Polygons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800"/>
              <a:t>In geometry, a figure that lies in a plane is called a </a:t>
            </a:r>
            <a:r>
              <a:rPr lang="en-US" altLang="en-US" sz="2800" b="1" u="sng">
                <a:solidFill>
                  <a:srgbClr val="FF0066"/>
                </a:solidFill>
              </a:rPr>
              <a:t>plane figure</a:t>
            </a:r>
            <a:r>
              <a:rPr lang="en-US" altLang="en-US" sz="2800"/>
              <a:t>.  </a:t>
            </a:r>
          </a:p>
          <a:p>
            <a:pPr>
              <a:buFontTx/>
              <a:buNone/>
            </a:pPr>
            <a:endParaRPr lang="en-US" altLang="en-US" sz="2800"/>
          </a:p>
          <a:p>
            <a:pPr>
              <a:buFontTx/>
              <a:buNone/>
            </a:pPr>
            <a:r>
              <a:rPr lang="en-US" altLang="en-US" sz="2800"/>
              <a:t>A </a:t>
            </a:r>
            <a:r>
              <a:rPr lang="en-US" altLang="en-US" sz="2800" b="1" u="sng">
                <a:solidFill>
                  <a:srgbClr val="FF0066"/>
                </a:solidFill>
              </a:rPr>
              <a:t>polygon</a:t>
            </a:r>
            <a:r>
              <a:rPr lang="en-US" altLang="en-US" sz="2800"/>
              <a:t> is a closed plane figure formed by three or more segments.  Each segment intersects exactly two other segments at their endpoints.  No two segments with a a common endpoint or collinear.  Each segment is called a side.  Each endpoint is called a vertex.  </a:t>
            </a:r>
          </a:p>
        </p:txBody>
      </p:sp>
    </p:spTree>
    <p:extLst>
      <p:ext uri="{BB962C8B-B14F-4D97-AF65-F5344CB8AC3E}">
        <p14:creationId xmlns:p14="http://schemas.microsoft.com/office/powerpoint/2010/main" val="3378122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Classifying Polygons</a:t>
            </a:r>
          </a:p>
        </p:txBody>
      </p:sp>
      <p:pic>
        <p:nvPicPr>
          <p:cNvPr id="921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86000"/>
            <a:ext cx="2971800" cy="234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6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5" y="2743200"/>
            <a:ext cx="161925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6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5" y="2743200"/>
            <a:ext cx="161925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6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286001"/>
            <a:ext cx="2667000" cy="239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6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0"/>
            <a:ext cx="2667000" cy="249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0153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Classifying Polygons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/>
              <a:t>To name a polygon, start at any vertex and list the vertices consecutively in a clockwise or counterclockwise direction.  </a:t>
            </a:r>
          </a:p>
        </p:txBody>
      </p:sp>
      <p:sp>
        <p:nvSpPr>
          <p:cNvPr id="93188" name="AutoShape 4"/>
          <p:cNvSpPr>
            <a:spLocks noChangeArrowheads="1"/>
          </p:cNvSpPr>
          <p:nvPr/>
        </p:nvSpPr>
        <p:spPr bwMode="auto">
          <a:xfrm>
            <a:off x="3733800" y="4724400"/>
            <a:ext cx="3048000" cy="1447800"/>
          </a:xfrm>
          <a:prstGeom prst="wedgeRoundRectCallout">
            <a:avLst>
              <a:gd name="adj1" fmla="val 63231"/>
              <a:gd name="adj2" fmla="val -75875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/>
              <a:t>Two names for this polygon are DHKMGB and MKHDBG.</a:t>
            </a:r>
          </a:p>
        </p:txBody>
      </p:sp>
      <p:pic>
        <p:nvPicPr>
          <p:cNvPr id="9318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886200"/>
            <a:ext cx="3352800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2467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Classifying Polygons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646112" y="2052918"/>
            <a:ext cx="10922434" cy="4195481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dirty="0"/>
              <a:t>You can classify a polygon by its number of sides.  The tables below show the names of some common polygons.  </a:t>
            </a:r>
          </a:p>
        </p:txBody>
      </p:sp>
      <p:pic>
        <p:nvPicPr>
          <p:cNvPr id="942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728" y="2796819"/>
            <a:ext cx="7543800" cy="365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9725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Classifying Polygons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00200"/>
            <a:ext cx="8229600" cy="51054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800" dirty="0"/>
              <a:t>You can also classify a polygon as concave or convex, using the diagonals of the polygon.  </a:t>
            </a:r>
          </a:p>
          <a:p>
            <a:pPr algn="ctr">
              <a:buFontTx/>
              <a:buNone/>
            </a:pPr>
            <a:endParaRPr lang="en-US" altLang="en-US" sz="2800" dirty="0"/>
          </a:p>
          <a:p>
            <a:pPr algn="ctr">
              <a:buFontTx/>
              <a:buNone/>
            </a:pPr>
            <a:r>
              <a:rPr lang="en-US" altLang="en-US" sz="2800" dirty="0"/>
              <a:t>A </a:t>
            </a:r>
            <a:r>
              <a:rPr lang="en-US" altLang="en-US" sz="2800" b="1" u="sng" dirty="0">
                <a:solidFill>
                  <a:srgbClr val="FF0066"/>
                </a:solidFill>
              </a:rPr>
              <a:t>diagonal</a:t>
            </a:r>
            <a:r>
              <a:rPr lang="en-US" altLang="en-US" sz="2800" dirty="0"/>
              <a:t> is a segment that connects two </a:t>
            </a:r>
            <a:r>
              <a:rPr lang="en-US" altLang="en-US" sz="2800" dirty="0" err="1"/>
              <a:t>NONconsecutive</a:t>
            </a:r>
            <a:r>
              <a:rPr lang="en-US" altLang="en-US" sz="2800" dirty="0"/>
              <a:t> vertices.</a:t>
            </a:r>
            <a:r>
              <a:rPr lang="en-US" altLang="en-US" dirty="0"/>
              <a:t>  </a:t>
            </a:r>
          </a:p>
          <a:p>
            <a:pPr algn="ctr">
              <a:buFontTx/>
              <a:buNone/>
            </a:pPr>
            <a:endParaRPr lang="en-US" altLang="en-US" dirty="0"/>
          </a:p>
          <a:p>
            <a:pPr algn="ctr">
              <a:buFontTx/>
              <a:buNone/>
            </a:pPr>
            <a:endParaRPr lang="en-US" altLang="en-US" dirty="0"/>
          </a:p>
          <a:p>
            <a:pPr algn="ctr"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</p:txBody>
      </p:sp>
      <p:pic>
        <p:nvPicPr>
          <p:cNvPr id="952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686300"/>
            <a:ext cx="3200400" cy="186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5237" name="AutoShape 5"/>
          <p:cNvSpPr>
            <a:spLocks noChangeArrowheads="1"/>
          </p:cNvSpPr>
          <p:nvPr/>
        </p:nvSpPr>
        <p:spPr bwMode="auto">
          <a:xfrm>
            <a:off x="3325091" y="4152900"/>
            <a:ext cx="2971800" cy="1447800"/>
          </a:xfrm>
          <a:prstGeom prst="wedgeEllipseCallout">
            <a:avLst>
              <a:gd name="adj1" fmla="val -52722"/>
              <a:gd name="adj2" fmla="val 4429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600" dirty="0"/>
              <a:t>A </a:t>
            </a:r>
            <a:r>
              <a:rPr lang="en-US" altLang="en-US" sz="1600" b="1" u="sng" dirty="0">
                <a:solidFill>
                  <a:srgbClr val="FF0066"/>
                </a:solidFill>
              </a:rPr>
              <a:t>Convex</a:t>
            </a:r>
            <a:r>
              <a:rPr lang="en-US" altLang="en-US" sz="1600" dirty="0"/>
              <a:t> polygon has no diagonal with  points outside of the polygon</a:t>
            </a:r>
          </a:p>
        </p:txBody>
      </p:sp>
      <p:pic>
        <p:nvPicPr>
          <p:cNvPr id="9523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436" y="4721225"/>
            <a:ext cx="2971800" cy="179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5239" name="AutoShape 7"/>
          <p:cNvSpPr>
            <a:spLocks noChangeArrowheads="1"/>
          </p:cNvSpPr>
          <p:nvPr/>
        </p:nvSpPr>
        <p:spPr bwMode="auto">
          <a:xfrm>
            <a:off x="8846127" y="3664527"/>
            <a:ext cx="2971800" cy="1600200"/>
          </a:xfrm>
          <a:prstGeom prst="wedgeEllipseCallout">
            <a:avLst>
              <a:gd name="adj1" fmla="val -42949"/>
              <a:gd name="adj2" fmla="val 480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600" dirty="0"/>
              <a:t>A </a:t>
            </a:r>
            <a:r>
              <a:rPr lang="en-US" altLang="en-US" sz="1600" b="1" u="sng" dirty="0">
                <a:solidFill>
                  <a:srgbClr val="FF0066"/>
                </a:solidFill>
              </a:rPr>
              <a:t>Concave</a:t>
            </a:r>
            <a:r>
              <a:rPr lang="en-US" altLang="en-US" sz="1600" dirty="0"/>
              <a:t> polygon has at least one diagonal with points outside of the polygon</a:t>
            </a:r>
          </a:p>
        </p:txBody>
      </p:sp>
    </p:spTree>
    <p:extLst>
      <p:ext uri="{BB962C8B-B14F-4D97-AF65-F5344CB8AC3E}">
        <p14:creationId xmlns:p14="http://schemas.microsoft.com/office/powerpoint/2010/main" val="741200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5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5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7" grpId="0" animBg="1"/>
      <p:bldP spid="9523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190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CLASSIFYING POLYGONS</vt:lpstr>
      <vt:lpstr>Classifying Polygons</vt:lpstr>
      <vt:lpstr>Classifying Polygons</vt:lpstr>
      <vt:lpstr>Classifying Polygons</vt:lpstr>
      <vt:lpstr>Classifying Polygons</vt:lpstr>
      <vt:lpstr>Classifying Polygons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BONUS: 1.7.1 CLASSIFYING POLYGONS</dc:title>
  <dc:creator>Jeff Twiddy</dc:creator>
  <cp:lastModifiedBy>Jeff Twiddy</cp:lastModifiedBy>
  <cp:revision>3</cp:revision>
  <dcterms:created xsi:type="dcterms:W3CDTF">2015-08-02T01:36:33Z</dcterms:created>
  <dcterms:modified xsi:type="dcterms:W3CDTF">2016-04-25T14:50:54Z</dcterms:modified>
</cp:coreProperties>
</file>