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56348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76199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1940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3887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859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4259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05481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52038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3020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74762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541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smtClean="0"/>
              <a:t>4/25/2016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06666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8861" y="272457"/>
            <a:ext cx="10399736" cy="3329581"/>
          </a:xfrm>
        </p:spPr>
        <p:txBody>
          <a:bodyPr/>
          <a:lstStyle/>
          <a:p>
            <a:r>
              <a:rPr lang="en-US" dirty="0"/>
              <a:t>Nets and Drawings for Visualizing Geometry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UNIT 1 LESSON 1</a:t>
            </a:r>
          </a:p>
        </p:txBody>
      </p:sp>
    </p:spTree>
    <p:extLst>
      <p:ext uri="{BB962C8B-B14F-4D97-AF65-F5344CB8AC3E}">
        <p14:creationId xmlns:p14="http://schemas.microsoft.com/office/powerpoint/2010/main" val="40450744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337651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37310" y="1662544"/>
            <a:ext cx="9144000" cy="4966855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/>
              <a:t>An </a:t>
            </a:r>
            <a:r>
              <a:rPr lang="en-US" altLang="en-US" sz="2800" b="1" u="sng" dirty="0">
                <a:solidFill>
                  <a:schemeClr val="tx1"/>
                </a:solidFill>
              </a:rPr>
              <a:t>ISOMETRIC DRAWING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/>
              <a:t>shows a corner view of a three dimensional figure.  It allows you to see the top, front, and side of the figure.  You can draw an isometric drawing on isometric dot paper.  The simple drawing of a file cabinet at the right is an isometric drawing.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 </a:t>
            </a:r>
            <a:r>
              <a:rPr lang="en-US" altLang="en-US" sz="2800" b="1" dirty="0">
                <a:solidFill>
                  <a:schemeClr val="tx1"/>
                </a:solidFill>
              </a:rPr>
              <a:t>net</a:t>
            </a:r>
            <a:r>
              <a:rPr lang="en-US" altLang="en-US" sz="2800" dirty="0">
                <a:solidFill>
                  <a:schemeClr val="tx1"/>
                </a:solidFill>
              </a:rPr>
              <a:t> shows a 3-D figure as a folded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out flat surface.  An </a:t>
            </a:r>
            <a:r>
              <a:rPr lang="en-US" altLang="en-US" sz="2800" b="1" dirty="0">
                <a:solidFill>
                  <a:schemeClr val="tx1"/>
                </a:solidFill>
              </a:rPr>
              <a:t>isometric drawing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shows a 3-D figure using slanted lines</a:t>
            </a:r>
          </a:p>
          <a:p>
            <a:pPr algn="l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to represent depth.    </a:t>
            </a:r>
          </a:p>
        </p:txBody>
      </p:sp>
      <p:pic>
        <p:nvPicPr>
          <p:cNvPr id="10246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769928" y="3520838"/>
            <a:ext cx="2964872" cy="31085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75438315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24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396876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23003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3: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an isometric drawing of the cube structure at the right?  </a:t>
            </a:r>
          </a:p>
        </p:txBody>
      </p:sp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57506" y="4435476"/>
            <a:ext cx="2058988" cy="2133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4495801"/>
            <a:ext cx="2286000" cy="2074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6" name="Picture 1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4495800"/>
            <a:ext cx="2133600" cy="2097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0" y="4495801"/>
            <a:ext cx="2133600" cy="2073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76148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12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318655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447800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3: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an isometric drawing of the cube structure at the right?  </a:t>
            </a:r>
          </a:p>
        </p:txBody>
      </p:sp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3490" y="3357995"/>
            <a:ext cx="3435927" cy="32518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3345873"/>
            <a:ext cx="3217856" cy="328352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189974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4572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51163" y="1676400"/>
            <a:ext cx="10958945" cy="450272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dirty="0"/>
              <a:t>An orthographic drawing is another way to represent a 3-D figure.  An </a:t>
            </a:r>
            <a:r>
              <a:rPr lang="en-US" altLang="en-US" sz="2800" b="1" u="sng" dirty="0">
                <a:solidFill>
                  <a:schemeClr val="tx1"/>
                </a:solidFill>
              </a:rPr>
              <a:t>orthographic drawing</a:t>
            </a:r>
            <a:r>
              <a:rPr lang="en-US" altLang="en-US" sz="2800" dirty="0">
                <a:solidFill>
                  <a:schemeClr val="tx1"/>
                </a:solidFill>
              </a:rPr>
              <a:t> </a:t>
            </a:r>
            <a:r>
              <a:rPr lang="en-US" altLang="en-US" sz="2800" dirty="0"/>
              <a:t>shows three separate views, a top view, a front view, and a right-side view.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Although an orthographic drawing may take more time to analyze, it provides unique information about the shape of a structure.  </a:t>
            </a:r>
          </a:p>
        </p:txBody>
      </p:sp>
    </p:spTree>
    <p:extLst>
      <p:ext uri="{BB962C8B-B14F-4D97-AF65-F5344CB8AC3E}">
        <p14:creationId xmlns:p14="http://schemas.microsoft.com/office/powerpoint/2010/main" val="34494834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524000" y="4572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00200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4: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the orthographic drawing for the isometric drawing at the right?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  <p:sp>
        <p:nvSpPr>
          <p:cNvPr id="14342" name="AutoShape 6"/>
          <p:cNvSpPr>
            <a:spLocks noChangeArrowheads="1"/>
          </p:cNvSpPr>
          <p:nvPr/>
        </p:nvSpPr>
        <p:spPr bwMode="auto">
          <a:xfrm>
            <a:off x="1676400" y="3505200"/>
            <a:ext cx="1981200" cy="685800"/>
          </a:xfrm>
          <a:prstGeom prst="wedgeRoundRectCallout">
            <a:avLst>
              <a:gd name="adj1" fmla="val 70995"/>
              <a:gd name="adj2" fmla="val 24306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/>
              <a:t>Solid lines show visible edges.</a:t>
            </a:r>
            <a:r>
              <a:rPr lang="en-US" altLang="en-US"/>
              <a:t>  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1524000" y="4800600"/>
            <a:ext cx="2133600" cy="685800"/>
          </a:xfrm>
          <a:prstGeom prst="wedgeRoundRectCallout">
            <a:avLst>
              <a:gd name="adj1" fmla="val 68380"/>
              <a:gd name="adj2" fmla="val 18287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/>
              <a:t>Dashed lines show hidden edges.</a:t>
            </a:r>
            <a:r>
              <a:rPr lang="en-US" altLang="en-US"/>
              <a:t>  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>
            <a:off x="6248400" y="4191000"/>
            <a:ext cx="2895600" cy="838200"/>
          </a:xfrm>
          <a:prstGeom prst="wedgeRoundRectCallout">
            <a:avLst>
              <a:gd name="adj1" fmla="val -70338"/>
              <a:gd name="adj2" fmla="val 89204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 sz="1600"/>
              <a:t>An isometric drawing shows the same three views.  </a:t>
            </a:r>
          </a:p>
        </p:txBody>
      </p:sp>
      <p:pic>
        <p:nvPicPr>
          <p:cNvPr id="14347" name="Picture 1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2400" y="3581400"/>
            <a:ext cx="2019300" cy="2362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4348" name="Picture 1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68764" y="4038455"/>
            <a:ext cx="2646071" cy="259094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050924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43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43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42" grpId="0" animBg="1"/>
      <p:bldP spid="14343" grpId="0" animBg="1"/>
      <p:bldP spid="1434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572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1676400"/>
            <a:ext cx="9552709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2800" b="1" dirty="0"/>
              <a:t>Problem 4: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2800" dirty="0">
                <a:solidFill>
                  <a:schemeClr val="tx1"/>
                </a:solidFill>
              </a:rPr>
              <a:t>What is the orthographic drawing for the isometric drawing at the right?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2800" dirty="0"/>
          </a:p>
        </p:txBody>
      </p:sp>
      <p:pic>
        <p:nvPicPr>
          <p:cNvPr id="15369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599" y="2840182"/>
            <a:ext cx="4685997" cy="3505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731030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572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76400"/>
            <a:ext cx="8382000" cy="5181600"/>
          </a:xfrm>
        </p:spPr>
        <p:txBody>
          <a:bodyPr/>
          <a:lstStyle/>
          <a:p>
            <a:r>
              <a:rPr lang="en-US" altLang="en-US" sz="3200" b="1" u="sng" dirty="0"/>
              <a:t>Students will be able to</a:t>
            </a:r>
            <a:r>
              <a:rPr lang="en-US" altLang="en-US" sz="3200" b="1" dirty="0"/>
              <a:t>:</a:t>
            </a:r>
          </a:p>
          <a:p>
            <a:pPr>
              <a:buFontTx/>
              <a:buChar char="•"/>
            </a:pPr>
            <a:r>
              <a:rPr lang="en-US" altLang="en-US" sz="3200" dirty="0"/>
              <a:t> </a:t>
            </a:r>
            <a:r>
              <a:rPr lang="en-US" altLang="en-US" sz="3200" dirty="0">
                <a:solidFill>
                  <a:schemeClr val="tx1"/>
                </a:solidFill>
              </a:rPr>
              <a:t>make nets and drawings of three-dimensional figures.  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b="1" u="sng" dirty="0"/>
              <a:t>Key Vocabulary</a:t>
            </a:r>
            <a:r>
              <a:rPr lang="en-US" altLang="en-US" sz="3200" b="1" dirty="0"/>
              <a:t>:</a:t>
            </a:r>
          </a:p>
          <a:p>
            <a:pPr>
              <a:buFontTx/>
              <a:buChar char="•"/>
            </a:pPr>
            <a:r>
              <a:rPr lang="en-US" altLang="en-US" sz="3200" b="1" dirty="0"/>
              <a:t> </a:t>
            </a:r>
            <a:r>
              <a:rPr lang="en-US" altLang="en-US" sz="3200" dirty="0">
                <a:solidFill>
                  <a:schemeClr val="tx1"/>
                </a:solidFill>
              </a:rPr>
              <a:t>net</a:t>
            </a:r>
          </a:p>
          <a:p>
            <a:pPr>
              <a:buFontTx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 isometric drawing</a:t>
            </a:r>
          </a:p>
          <a:p>
            <a:pPr>
              <a:buFontTx/>
              <a:buChar char="•"/>
            </a:pPr>
            <a:r>
              <a:rPr lang="en-US" altLang="en-US" sz="3200" dirty="0">
                <a:solidFill>
                  <a:schemeClr val="tx1"/>
                </a:solidFill>
              </a:rPr>
              <a:t>orthographic drawing</a:t>
            </a:r>
          </a:p>
          <a:p>
            <a:pPr>
              <a:buFont typeface="Wingdings" panose="05000000000000000000" pitchFamily="2" charset="2"/>
              <a:buChar char="Ø"/>
            </a:pP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10438720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0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0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20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20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1524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pic>
        <p:nvPicPr>
          <p:cNvPr id="307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6697" y="1523999"/>
            <a:ext cx="10991847" cy="501061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01947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572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2022763"/>
            <a:ext cx="8382000" cy="4655127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/>
              <a:t>In the Solve It, you had to “see” the projection of one side of an object onto a flat surface.  Visualizing figures is a key skill that you will develop in geometry.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</p:txBody>
      </p:sp>
    </p:spTree>
    <p:extLst>
      <p:ext uri="{BB962C8B-B14F-4D97-AF65-F5344CB8AC3E}">
        <p14:creationId xmlns:p14="http://schemas.microsoft.com/office/powerpoint/2010/main" val="369996371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332509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76400"/>
            <a:ext cx="8382000" cy="5181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dirty="0"/>
              <a:t>You can represent a three dimensional object with a two-dimensional figure using special drawing techniques.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/>
              <a:t>A </a:t>
            </a:r>
            <a:r>
              <a:rPr lang="en-US" altLang="en-US" sz="3200" b="1" u="sng" dirty="0">
                <a:solidFill>
                  <a:schemeClr val="tx1"/>
                </a:solidFill>
              </a:rPr>
              <a:t>NET</a:t>
            </a:r>
            <a:r>
              <a:rPr lang="en-US" altLang="en-US" sz="3200" dirty="0"/>
              <a:t> is a two-dimensional diagram that you can fold to form a three-dimensional figure.  A net shows all of the surfaces of a figure in one view.  </a:t>
            </a:r>
          </a:p>
        </p:txBody>
      </p:sp>
    </p:spTree>
    <p:extLst>
      <p:ext uri="{BB962C8B-B14F-4D97-AF65-F5344CB8AC3E}">
        <p14:creationId xmlns:p14="http://schemas.microsoft.com/office/powerpoint/2010/main" val="9415396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1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360218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489363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1: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The net at the right folds into the cube shown beside it.  Which letters will be on the top and front of the cube?  </a:t>
            </a:r>
          </a:p>
        </p:txBody>
      </p:sp>
      <p:sp>
        <p:nvSpPr>
          <p:cNvPr id="6148" name="AutoShape 4"/>
          <p:cNvSpPr>
            <a:spLocks noChangeArrowheads="1"/>
          </p:cNvSpPr>
          <p:nvPr/>
        </p:nvSpPr>
        <p:spPr bwMode="auto">
          <a:xfrm>
            <a:off x="1721427" y="4232563"/>
            <a:ext cx="3276600" cy="2438400"/>
          </a:xfrm>
          <a:prstGeom prst="wedgeRoundRectCallout">
            <a:avLst>
              <a:gd name="adj1" fmla="val 89630"/>
              <a:gd name="adj2" fmla="val 12111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algn="ctr"/>
            <a:r>
              <a:rPr lang="en-US" altLang="en-US"/>
              <a:t>How can you see the 3-D figure?  </a:t>
            </a:r>
            <a:r>
              <a:rPr lang="en-US" altLang="en-US" dirty="0"/>
              <a:t>Visualize folding the net at the seams so that the edges join together.  Track the letter positions by seeing one surface move in relation to another. </a:t>
            </a:r>
          </a:p>
        </p:txBody>
      </p:sp>
      <p:pic>
        <p:nvPicPr>
          <p:cNvPr id="6153" name="Picture 9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24600" y="3886201"/>
            <a:ext cx="4114800" cy="2424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138436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429491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76400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1: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chemeClr val="tx1"/>
                </a:solidFill>
              </a:rPr>
              <a:t>How can you determine by looking at the net that surface E and surface F will be opposite one another in the cube?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dirty="0">
              <a:solidFill>
                <a:schemeClr val="tx1"/>
              </a:solidFill>
            </a:endParaRPr>
          </a:p>
          <a:p>
            <a:pPr>
              <a:buFont typeface="Wingdings" panose="05000000000000000000" pitchFamily="2" charset="2"/>
              <a:buNone/>
            </a:pPr>
            <a:r>
              <a:rPr lang="en-US" altLang="en-US" dirty="0">
                <a:solidFill>
                  <a:schemeClr val="tx1"/>
                </a:solidFill>
              </a:rPr>
              <a:t>If the cube were turned one quarter-turn counterclockwise without lifting the bottom surface, which surface would be at the front of the cube?  </a:t>
            </a:r>
          </a:p>
        </p:txBody>
      </p:sp>
      <p:pic>
        <p:nvPicPr>
          <p:cNvPr id="7175" name="Picture 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873" y="4558146"/>
            <a:ext cx="3276600" cy="1930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050503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676400" y="381000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05000" y="1676400"/>
            <a:ext cx="8382000" cy="5181600"/>
          </a:xfrm>
        </p:spPr>
        <p:txBody>
          <a:bodyPr/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2: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What is the net for the graham cracker box to the right?  Label the net with its dimensions.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</p:txBody>
      </p:sp>
      <p:pic>
        <p:nvPicPr>
          <p:cNvPr id="8198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39891" y="3429000"/>
            <a:ext cx="3449782" cy="32286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243107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447800" y="370609"/>
            <a:ext cx="8839200" cy="990600"/>
          </a:xfrm>
        </p:spPr>
        <p:txBody>
          <a:bodyPr anchor="ctr">
            <a:normAutofit fontScale="90000"/>
          </a:bodyPr>
          <a:lstStyle/>
          <a:p>
            <a:r>
              <a:rPr lang="en-US" altLang="en-US" sz="4000" b="1" dirty="0"/>
              <a:t>Nets and Drawings for Visualizing Geometry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65018" y="1447800"/>
            <a:ext cx="9621982" cy="518160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None/>
            </a:pPr>
            <a:r>
              <a:rPr lang="en-US" altLang="en-US" sz="3200" b="1" dirty="0"/>
              <a:t>Problem 2:</a:t>
            </a:r>
          </a:p>
          <a:p>
            <a:pPr>
              <a:buFont typeface="Wingdings" panose="05000000000000000000" pitchFamily="2" charset="2"/>
              <a:buNone/>
            </a:pPr>
            <a:r>
              <a:rPr lang="en-US" altLang="en-US" sz="3200" dirty="0">
                <a:solidFill>
                  <a:schemeClr val="tx1"/>
                </a:solidFill>
              </a:rPr>
              <a:t>What is a net for the figure at the right?  Label the net with its dimensions.  </a:t>
            </a:r>
          </a:p>
          <a:p>
            <a:pPr algn="l"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sz="3200" dirty="0"/>
              <a:t>Is there another possible net </a:t>
            </a:r>
          </a:p>
          <a:p>
            <a:pPr algn="l">
              <a:buFont typeface="Wingdings" panose="05000000000000000000" pitchFamily="2" charset="2"/>
              <a:buNone/>
            </a:pPr>
            <a:r>
              <a:rPr lang="en-US" altLang="en-US" sz="3200" dirty="0"/>
              <a:t>       for the figure?  </a:t>
            </a:r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  <a:p>
            <a:pPr>
              <a:buFont typeface="Wingdings" panose="05000000000000000000" pitchFamily="2" charset="2"/>
              <a:buNone/>
            </a:pPr>
            <a:endParaRPr lang="en-US" altLang="en-US" sz="3200" dirty="0"/>
          </a:p>
        </p:txBody>
      </p:sp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7763" y="3442855"/>
            <a:ext cx="3366132" cy="247303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996926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21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</TotalTime>
  <Words>595</Words>
  <Application>Microsoft Office PowerPoint</Application>
  <PresentationFormat>Widescreen</PresentationFormat>
  <Paragraphs>63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Calibri Light</vt:lpstr>
      <vt:lpstr>Wingdings</vt:lpstr>
      <vt:lpstr>Office Theme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  <vt:lpstr>Nets and Drawings for Visualizing Geometry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1-1 NETS</dc:title>
  <dc:creator>Jeff Twiddy</dc:creator>
  <cp:lastModifiedBy>Jeff Twiddy</cp:lastModifiedBy>
  <cp:revision>4</cp:revision>
  <dcterms:created xsi:type="dcterms:W3CDTF">2015-08-02T01:01:50Z</dcterms:created>
  <dcterms:modified xsi:type="dcterms:W3CDTF">2016-04-25T16:08:10Z</dcterms:modified>
</cp:coreProperties>
</file>