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55126-71F5-40CF-8B91-662699DB8BD1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6768-B9C6-460A-BA3D-0C10A959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9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6768-B9C6-460A-BA3D-0C10A959EF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6768-B9C6-460A-BA3D-0C10A959EF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6768-B9C6-460A-BA3D-0C10A959EF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6768-B9C6-460A-BA3D-0C10A959EF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6768-B9C6-460A-BA3D-0C10A959EF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6768-B9C6-460A-BA3D-0C10A959EF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7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9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7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2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6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5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1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646D-0A65-41C8-8E68-78D1083BFCC5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5B96-9A06-4005-AF27-50C8D4085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178" y="804784"/>
            <a:ext cx="7779361" cy="1615679"/>
          </a:xfrm>
        </p:spPr>
        <p:txBody>
          <a:bodyPr/>
          <a:lstStyle/>
          <a:p>
            <a:r>
              <a:rPr lang="en-US" dirty="0"/>
              <a:t>Measuring Segments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3</a:t>
            </a:r>
          </a:p>
        </p:txBody>
      </p:sp>
    </p:spTree>
    <p:extLst>
      <p:ext uri="{BB962C8B-B14F-4D97-AF65-F5344CB8AC3E}">
        <p14:creationId xmlns:p14="http://schemas.microsoft.com/office/powerpoint/2010/main" val="770189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919048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Match the end points with the scale to measure the length first.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808111" y="1972303"/>
            <a:ext cx="1752600" cy="32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73" y="2178491"/>
            <a:ext cx="4861706" cy="116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2776625" y="1938545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29223" y="1943441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7665" y="3486150"/>
            <a:ext cx="687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length of the line segment is </a:t>
            </a:r>
            <a:r>
              <a:rPr lang="en-US" b="1" dirty="0" smtClean="0"/>
              <a:t>4cm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08110" y="4248150"/>
            <a:ext cx="1752600" cy="32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76624" y="4214392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29222" y="4219288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32453" y="4219288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632933" y="4290073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20145" y="4280282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16217" y="4281731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52888" y="4499756"/>
            <a:ext cx="687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segment bisector comes at </a:t>
            </a:r>
            <a:r>
              <a:rPr lang="en-US" b="1" dirty="0" smtClean="0"/>
              <a:t>2 cm</a:t>
            </a:r>
            <a:r>
              <a:rPr lang="en-US" dirty="0" smtClean="0"/>
              <a:t> and is represented by point </a:t>
            </a:r>
            <a:r>
              <a:rPr lang="en-US" b="1" dirty="0" smtClean="0"/>
              <a:t>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2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8603" y="103058"/>
            <a:ext cx="6629400" cy="971550"/>
          </a:xfrm>
        </p:spPr>
        <p:txBody>
          <a:bodyPr anchor="ctr"/>
          <a:lstStyle/>
          <a:p>
            <a:r>
              <a:rPr lang="en-US" altLang="en-US" sz="4000" b="1" dirty="0"/>
              <a:t>Measuring Segments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6107" y="973424"/>
            <a:ext cx="7466039" cy="3886200"/>
          </a:xfrm>
        </p:spPr>
        <p:txBody>
          <a:bodyPr>
            <a:normAutofit fontScale="77500" lnSpcReduction="20000"/>
          </a:bodyPr>
          <a:lstStyle/>
          <a:p>
            <a:pPr marL="609600" indent="-609600"/>
            <a:r>
              <a:rPr lang="en-US" altLang="en-US" sz="3200" b="1" dirty="0"/>
              <a:t>Students will be able </a:t>
            </a:r>
            <a:r>
              <a:rPr lang="en-US" altLang="en-US" sz="3200" b="1" dirty="0" smtClean="0"/>
              <a:t>to:</a:t>
            </a:r>
          </a:p>
          <a:p>
            <a:pPr marL="609600" indent="-609600" algn="l"/>
            <a:r>
              <a:rPr lang="en-US" altLang="en-US" sz="3200" dirty="0" smtClean="0">
                <a:solidFill>
                  <a:schemeClr val="tx1"/>
                </a:solidFill>
              </a:rPr>
              <a:t>Measure </a:t>
            </a:r>
            <a:r>
              <a:rPr lang="en-US" altLang="en-US" sz="3200" dirty="0">
                <a:solidFill>
                  <a:schemeClr val="tx1"/>
                </a:solidFill>
              </a:rPr>
              <a:t>and compare lengths of </a:t>
            </a:r>
            <a:r>
              <a:rPr lang="en-US" altLang="en-US" sz="3200" dirty="0" smtClean="0">
                <a:solidFill>
                  <a:schemeClr val="tx1"/>
                </a:solidFill>
              </a:rPr>
              <a:t>segments using ruler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marL="609600" indent="-609600"/>
            <a:endParaRPr lang="en-US" altLang="en-US" sz="3200" b="1" dirty="0"/>
          </a:p>
          <a:p>
            <a:pPr marL="609600" indent="-609600" algn="l"/>
            <a:r>
              <a:rPr lang="en-US" altLang="en-US" sz="3200" b="1" dirty="0" smtClean="0"/>
              <a:t>	</a:t>
            </a:r>
            <a:r>
              <a:rPr lang="en-US" altLang="en-US" b="1" dirty="0"/>
              <a:t>	 </a:t>
            </a:r>
            <a:r>
              <a:rPr lang="en-US" altLang="en-US" b="1" dirty="0" smtClean="0"/>
              <a:t>	      </a:t>
            </a:r>
            <a:r>
              <a:rPr lang="en-US" altLang="en-US" sz="3200" b="1" dirty="0" smtClean="0"/>
              <a:t>Key Vocabulary</a:t>
            </a:r>
            <a:br>
              <a:rPr lang="en-US" altLang="en-US" sz="3200" b="1" dirty="0" smtClean="0"/>
            </a:br>
            <a:endParaRPr lang="en-US" altLang="en-US" sz="3200" b="1" dirty="0"/>
          </a:p>
          <a:p>
            <a:pPr marL="609600" indent="-609600" algn="l">
              <a:buFontTx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Line Segment</a:t>
            </a:r>
          </a:p>
          <a:p>
            <a:pPr marL="609600" indent="-609600" algn="l">
              <a:buFontTx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Distance/length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marL="609600" indent="-609600" algn="l">
              <a:buFontTx/>
              <a:buChar char="•"/>
            </a:pPr>
            <a:r>
              <a:rPr lang="en-US" altLang="en-US" sz="3200" dirty="0">
                <a:solidFill>
                  <a:schemeClr val="tx1"/>
                </a:solidFill>
              </a:rPr>
              <a:t>congruent segments</a:t>
            </a:r>
          </a:p>
          <a:p>
            <a:pPr marL="609600" indent="-609600" algn="l">
              <a:buFontTx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Segment bisector</a:t>
            </a:r>
          </a:p>
          <a:p>
            <a:pPr marL="609600" indent="-609600" algn="l">
              <a:buFontTx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Segment partition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08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3551" y="914400"/>
            <a:ext cx="8458200" cy="40957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Line Segment </a:t>
            </a:r>
            <a:r>
              <a:rPr lang="en-US" sz="2400" dirty="0" smtClean="0">
                <a:solidFill>
                  <a:schemeClr val="tx1"/>
                </a:solidFill>
              </a:rPr>
              <a:t>is a line that is bound by two unique end points and does not extend indefinitely without ending (like a line).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line segment always has a certain length that can be measured using a ruler.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line segment is represented by the bold letters representing the two end points and a straight dash to show it is a line segment.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33451" y="4415010"/>
            <a:ext cx="2438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212706" y="4390634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51652" y="4377275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50754" y="446348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73617" y="4452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24051" y="46371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288315" y="4670185"/>
            <a:ext cx="347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15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026864"/>
            <a:ext cx="8458200" cy="40957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The length of a line segment (line segment) is measured using a ruler. The standard ruler which is used to measure lengths (on a paper) in geometry is a centimetre ruler.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303" y="2724150"/>
            <a:ext cx="4861706" cy="116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68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026864"/>
            <a:ext cx="8458200" cy="40957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To measure the length of segment using the centimetre ruler, match one end point with 0 on the centimetre scale and then match the number on the scale with the other end point of line segment. That number is the length of the line segment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69115" y="3028950"/>
            <a:ext cx="2188685" cy="133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055988" y="3006916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46783" y="3017244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71" y="3577043"/>
            <a:ext cx="4861706" cy="116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076458" y="3099735"/>
            <a:ext cx="1" cy="43324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278269" y="3110063"/>
            <a:ext cx="1" cy="43324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62599" y="2944347"/>
            <a:ext cx="234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end point matches 5 on scale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753" y="2963767"/>
            <a:ext cx="2344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end point matches 0 on scale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6874" y="3943350"/>
            <a:ext cx="2344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Length = 5 cm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38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026864"/>
            <a:ext cx="8458200" cy="40957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Two line segments having same lengths are said to be </a:t>
            </a:r>
            <a:r>
              <a:rPr lang="en-US" sz="2400" b="1" dirty="0" smtClean="0">
                <a:solidFill>
                  <a:schemeClr val="tx1"/>
                </a:solidFill>
              </a:rPr>
              <a:t>congruent line segments.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The symbol of congruency is two forward dashes on both lines as ‘/’.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33800" y="2866107"/>
            <a:ext cx="1596390" cy="59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697449" y="3423194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23118" y="2830714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962400" y="3400816"/>
            <a:ext cx="1579085" cy="5828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526047" y="3376325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41929" y="3959324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439604" y="3061082"/>
            <a:ext cx="92391" cy="23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14260" y="3094851"/>
            <a:ext cx="92391" cy="23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761611" y="3596120"/>
            <a:ext cx="92391" cy="23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636267" y="3629889"/>
            <a:ext cx="92391" cy="23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01904" y="4171950"/>
            <a:ext cx="310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two lines are congruent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683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1026864"/>
            <a:ext cx="8458200" cy="40957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segment bisector </a:t>
            </a:r>
            <a:r>
              <a:rPr lang="en-US" sz="2400" dirty="0" smtClean="0">
                <a:solidFill>
                  <a:schemeClr val="tx1"/>
                </a:solidFill>
              </a:rPr>
              <a:t>is a point, line or a line segment that divides the line segment into two equal parts. A segment bisector is usually at the centre of the line segment and always includes the midpoint of the line segment.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3736784"/>
            <a:ext cx="361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point A is a segment bisector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01904" y="3638550"/>
            <a:ext cx="2413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494496" y="3595401"/>
            <a:ext cx="73631" cy="809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31813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412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971550"/>
            <a:ext cx="7467600" cy="40957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segment partition </a:t>
            </a:r>
            <a:r>
              <a:rPr lang="en-US" sz="2400" dirty="0" smtClean="0">
                <a:solidFill>
                  <a:schemeClr val="tx1"/>
                </a:solidFill>
              </a:rPr>
              <a:t>is a point, line or a line segment that partitions the line segment in a particular ratio. If the ratio is equal, the segment partition becomes a segment bisector. 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48064" y="3532877"/>
            <a:ext cx="5440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point A divides the line segment in a 1 : 2 ratio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361579" y="3173317"/>
            <a:ext cx="2413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14414" y="3140781"/>
            <a:ext cx="73631" cy="809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98124" y="322177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361579" y="3084035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33800" y="3084035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8376" y="3082657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38564" y="3082658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53919" y="3084035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56034" y="3082658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63658" y="3084035"/>
            <a:ext cx="0" cy="19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485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"/>
            <a:ext cx="6629400" cy="971550"/>
          </a:xfrm>
        </p:spPr>
        <p:txBody>
          <a:bodyPr anchor="ctr"/>
          <a:lstStyle/>
          <a:p>
            <a:r>
              <a:rPr lang="en-US" altLang="en-US" sz="3000" b="1" dirty="0"/>
              <a:t>Measuring Segments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89535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	</a:t>
            </a:r>
            <a:r>
              <a:rPr lang="en-US" sz="2400" b="1" dirty="0" smtClean="0"/>
              <a:t>		PROBLEM 1: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272991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Measure the length of the line segment and draw a segment bisector on it. Use the scale given below.</a:t>
            </a:r>
            <a:endParaRPr lang="en-US" sz="2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442017" y="2689340"/>
            <a:ext cx="1752600" cy="32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47" y="3290824"/>
            <a:ext cx="4861706" cy="116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18"/>
          <p:cNvSpPr/>
          <p:nvPr/>
        </p:nvSpPr>
        <p:spPr>
          <a:xfrm>
            <a:off x="1410531" y="2655582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163129" y="2660478"/>
            <a:ext cx="62975" cy="707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39426" y="2371190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63129" y="2371190"/>
            <a:ext cx="454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370</Words>
  <Application>Microsoft Office PowerPoint</Application>
  <PresentationFormat>On-screen Show (16:9)</PresentationFormat>
  <Paragraphs>56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  <vt:lpstr>Measuring Segments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Segments</dc:title>
  <dc:creator>Rafay</dc:creator>
  <cp:lastModifiedBy>Rafay</cp:lastModifiedBy>
  <cp:revision>9</cp:revision>
  <dcterms:created xsi:type="dcterms:W3CDTF">2016-09-10T10:48:39Z</dcterms:created>
  <dcterms:modified xsi:type="dcterms:W3CDTF">2016-09-10T12:47:34Z</dcterms:modified>
</cp:coreProperties>
</file>